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01AE-B2CC-4E4E-980B-2C8CABD9F8D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A5FC-6986-4561-B103-A47BEDF58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01AE-B2CC-4E4E-980B-2C8CABD9F8D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A5FC-6986-4561-B103-A47BEDF58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01AE-B2CC-4E4E-980B-2C8CABD9F8D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A5FC-6986-4561-B103-A47BEDF58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01AE-B2CC-4E4E-980B-2C8CABD9F8D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A5FC-6986-4561-B103-A47BEDF58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01AE-B2CC-4E4E-980B-2C8CABD9F8D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A5FC-6986-4561-B103-A47BEDF58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01AE-B2CC-4E4E-980B-2C8CABD9F8D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A5FC-6986-4561-B103-A47BEDF58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01AE-B2CC-4E4E-980B-2C8CABD9F8D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A5FC-6986-4561-B103-A47BEDF58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01AE-B2CC-4E4E-980B-2C8CABD9F8D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A5FC-6986-4561-B103-A47BEDF58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01AE-B2CC-4E4E-980B-2C8CABD9F8D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A5FC-6986-4561-B103-A47BEDF58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01AE-B2CC-4E4E-980B-2C8CABD9F8D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A5FC-6986-4561-B103-A47BEDF58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01AE-B2CC-4E4E-980B-2C8CABD9F8D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A5FC-6986-4561-B103-A47BEDF58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101AE-B2CC-4E4E-980B-2C8CABD9F8D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CA5FC-6986-4561-B103-A47BEDF589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Western Literary Criticism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Dr.B.Gopakumar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smtClean="0"/>
              <a:t>റിയലിസം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റൊമാന്റിസസത്തിന്റെ തകർച്ച , ശാസ്ത്രത്തിന്റെ വികാസം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അനുകരണ സിദ്ധാന്തം - പ്ളേറ്റോ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കാവ്യശാസ്ത്രം, കത്താർസിസ് - അരിസ്റ്റോട്ടിൽ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പാശ്ചാത്യസാഹിത്യത്തിലെ ഈടുറ്റ ശാഖയാണ് ട്രാജഡി 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ഉദാത്തതാ പാദം - ലോംഗിനസ്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നിയോ ക്ലാസ്സിസിസം- ശക്തി, നിപുണത, അഭ്യാസം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മോഡേണിസം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>
              <a:buNone/>
            </a:pPr>
            <a:r>
              <a:rPr lang="ml-IN" dirty="0" smtClean="0"/>
              <a:t> സാർത്ര് , കാഫ്ക , കാമു, അസ്തിത്വ വാദം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സിംബലിസം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ml-IN" dirty="0" smtClean="0"/>
              <a:t>മെല്ലാർമെ, വെർലെയുണ് ,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ക്ലാസ്സിസിസം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ഉപരി വർഗ്ഗ സാഹിത്യം, പൗരാണിക വൈശിഷ്ട്യതയോടുള്ള ആദരവ്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421296</TotalTime>
  <Words>58</Words>
  <Application>Microsoft Office PowerPoint</Application>
  <PresentationFormat>On-screen Show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Western Literary Criticism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മോഡേണിസം</vt:lpstr>
      <vt:lpstr>സിംബലിസം</vt:lpstr>
      <vt:lpstr>ക്ലാസ്സിസിസം</vt:lpstr>
      <vt:lpstr>റിയലിസം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Western Literary Criticism</dc:title>
  <dc:creator>anish</dc:creator>
  <cp:lastModifiedBy>ss</cp:lastModifiedBy>
  <cp:revision>3</cp:revision>
  <dcterms:created xsi:type="dcterms:W3CDTF">2019-07-12T09:46:14Z</dcterms:created>
  <dcterms:modified xsi:type="dcterms:W3CDTF">2017-12-11T04:14:20Z</dcterms:modified>
</cp:coreProperties>
</file>